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72" r:id="rId2"/>
  </p:sldMasterIdLst>
  <p:notesMasterIdLst>
    <p:notesMasterId r:id="rId18"/>
  </p:notesMasterIdLst>
  <p:handoutMasterIdLst>
    <p:handoutMasterId r:id="rId19"/>
  </p:handoutMasterIdLst>
  <p:sldIdLst>
    <p:sldId id="259" r:id="rId3"/>
    <p:sldId id="307" r:id="rId4"/>
    <p:sldId id="327" r:id="rId5"/>
    <p:sldId id="309" r:id="rId6"/>
    <p:sldId id="328" r:id="rId7"/>
    <p:sldId id="329" r:id="rId8"/>
    <p:sldId id="311" r:id="rId9"/>
    <p:sldId id="312" r:id="rId10"/>
    <p:sldId id="323" r:id="rId11"/>
    <p:sldId id="325" r:id="rId12"/>
    <p:sldId id="315" r:id="rId13"/>
    <p:sldId id="292" r:id="rId14"/>
    <p:sldId id="319" r:id="rId15"/>
    <p:sldId id="322" r:id="rId16"/>
    <p:sldId id="279" r:id="rId1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mn-ea"/>
        <a:cs typeface="+mn-cs"/>
      </a:defRPr>
    </a:lvl5pPr>
    <a:lvl6pPr marL="2286000" algn="l" defTabSz="914400" rtl="0" eaLnBrk="1" latinLnBrk="0" hangingPunct="1">
      <a:defRPr sz="2400" kern="1200">
        <a:solidFill>
          <a:schemeClr val="tx1"/>
        </a:solidFill>
        <a:latin typeface="Times" pitchFamily="1" charset="0"/>
        <a:ea typeface="+mn-ea"/>
        <a:cs typeface="+mn-cs"/>
      </a:defRPr>
    </a:lvl6pPr>
    <a:lvl7pPr marL="2743200" algn="l" defTabSz="914400" rtl="0" eaLnBrk="1" latinLnBrk="0" hangingPunct="1">
      <a:defRPr sz="2400" kern="1200">
        <a:solidFill>
          <a:schemeClr val="tx1"/>
        </a:solidFill>
        <a:latin typeface="Times" pitchFamily="1" charset="0"/>
        <a:ea typeface="+mn-ea"/>
        <a:cs typeface="+mn-cs"/>
      </a:defRPr>
    </a:lvl7pPr>
    <a:lvl8pPr marL="3200400" algn="l" defTabSz="914400" rtl="0" eaLnBrk="1" latinLnBrk="0" hangingPunct="1">
      <a:defRPr sz="2400" kern="1200">
        <a:solidFill>
          <a:schemeClr val="tx1"/>
        </a:solidFill>
        <a:latin typeface="Times" pitchFamily="1" charset="0"/>
        <a:ea typeface="+mn-ea"/>
        <a:cs typeface="+mn-cs"/>
      </a:defRPr>
    </a:lvl8pPr>
    <a:lvl9pPr marL="3657600" algn="l" defTabSz="914400" rtl="0" eaLnBrk="1" latinLnBrk="0" hangingPunct="1">
      <a:defRPr sz="2400" kern="1200">
        <a:solidFill>
          <a:schemeClr val="tx1"/>
        </a:solidFill>
        <a:latin typeface="Times"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0099FF"/>
    <a:srgbClr val="00FFFF"/>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4" d="100"/>
          <a:sy n="84" d="100"/>
        </p:scale>
        <p:origin x="-738"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defRPr sz="1200" smtClean="0"/>
            </a:lvl1pPr>
          </a:lstStyle>
          <a:p>
            <a:pPr>
              <a:defRPr/>
            </a:pPr>
            <a:endParaRPr lang="en-US"/>
          </a:p>
        </p:txBody>
      </p:sp>
      <p:sp>
        <p:nvSpPr>
          <p:cNvPr id="11267" name="Rectangle 3"/>
          <p:cNvSpPr>
            <a:spLocks noGrp="1" noChangeArrowheads="1"/>
          </p:cNvSpPr>
          <p:nvPr>
            <p:ph type="dt" sz="quarter" idx="1"/>
          </p:nvPr>
        </p:nvSpPr>
        <p:spPr bwMode="auto">
          <a:xfrm>
            <a:off x="3972561" y="0"/>
            <a:ext cx="3037840" cy="464820"/>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lgn="r">
              <a:defRPr sz="1200" smtClean="0"/>
            </a:lvl1pPr>
          </a:lstStyle>
          <a:p>
            <a:pPr>
              <a:defRPr/>
            </a:pPr>
            <a:endParaRPr lang="en-US"/>
          </a:p>
        </p:txBody>
      </p:sp>
      <p:sp>
        <p:nvSpPr>
          <p:cNvPr id="1126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defRPr sz="1200" smtClean="0"/>
            </a:lvl1pPr>
          </a:lstStyle>
          <a:p>
            <a:pPr>
              <a:defRPr/>
            </a:pPr>
            <a:endParaRPr lang="en-US"/>
          </a:p>
        </p:txBody>
      </p:sp>
      <p:sp>
        <p:nvSpPr>
          <p:cNvPr id="11269" name="Rectangle 5"/>
          <p:cNvSpPr>
            <a:spLocks noGrp="1" noChangeArrowheads="1"/>
          </p:cNvSpPr>
          <p:nvPr>
            <p:ph type="sldNum" sz="quarter" idx="3"/>
          </p:nvPr>
        </p:nvSpPr>
        <p:spPr bwMode="auto">
          <a:xfrm>
            <a:off x="3972561" y="8831580"/>
            <a:ext cx="3037840" cy="464820"/>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lgn="r">
              <a:defRPr sz="1200" smtClean="0"/>
            </a:lvl1pPr>
          </a:lstStyle>
          <a:p>
            <a:pPr>
              <a:defRPr/>
            </a:pPr>
            <a:fld id="{C1FCF72B-425F-4AF6-A335-699130C5A186}" type="slidenum">
              <a:rPr lang="en-US"/>
              <a:pPr>
                <a:defRPr/>
              </a:pPr>
              <a:t>‹#›</a:t>
            </a:fld>
            <a:endParaRPr lang="en-US"/>
          </a:p>
        </p:txBody>
      </p:sp>
    </p:spTree>
    <p:extLst>
      <p:ext uri="{BB962C8B-B14F-4D97-AF65-F5344CB8AC3E}">
        <p14:creationId xmlns:p14="http://schemas.microsoft.com/office/powerpoint/2010/main" val="774401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defRPr sz="1200" smtClean="0">
                <a:latin typeface="Times New Roman" pitchFamily="1" charset="0"/>
              </a:defRPr>
            </a:lvl1pPr>
          </a:lstStyle>
          <a:p>
            <a:pPr>
              <a:defRPr/>
            </a:pPr>
            <a:endParaRPr lang="en-US"/>
          </a:p>
        </p:txBody>
      </p:sp>
      <p:sp>
        <p:nvSpPr>
          <p:cNvPr id="10243" name="Rectangle 3"/>
          <p:cNvSpPr>
            <a:spLocks noGrp="1" noChangeArrowheads="1"/>
          </p:cNvSpPr>
          <p:nvPr>
            <p:ph type="dt" idx="1"/>
          </p:nvPr>
        </p:nvSpPr>
        <p:spPr bwMode="auto">
          <a:xfrm>
            <a:off x="3972561" y="0"/>
            <a:ext cx="3037840" cy="464820"/>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lgn="r">
              <a:defRPr sz="1200" smtClean="0">
                <a:latin typeface="Times New Roman" pitchFamily="1"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4721" y="4415791"/>
            <a:ext cx="5140960" cy="4183380"/>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defRPr sz="1200" smtClean="0">
                <a:latin typeface="Times New Roman" pitchFamily="1" charset="0"/>
              </a:defRPr>
            </a:lvl1pPr>
          </a:lstStyle>
          <a:p>
            <a:pPr>
              <a:defRPr/>
            </a:pPr>
            <a:endParaRPr lang="en-US"/>
          </a:p>
        </p:txBody>
      </p:sp>
      <p:sp>
        <p:nvSpPr>
          <p:cNvPr id="10247" name="Rectangle 7"/>
          <p:cNvSpPr>
            <a:spLocks noGrp="1" noChangeArrowheads="1"/>
          </p:cNvSpPr>
          <p:nvPr>
            <p:ph type="sldNum" sz="quarter" idx="5"/>
          </p:nvPr>
        </p:nvSpPr>
        <p:spPr bwMode="auto">
          <a:xfrm>
            <a:off x="3972561" y="8831580"/>
            <a:ext cx="3037840" cy="464820"/>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lgn="r">
              <a:defRPr sz="1200" smtClean="0">
                <a:latin typeface="Times New Roman" pitchFamily="1" charset="0"/>
              </a:defRPr>
            </a:lvl1pPr>
          </a:lstStyle>
          <a:p>
            <a:pPr>
              <a:defRPr/>
            </a:pPr>
            <a:fld id="{BAC02903-CD84-4758-9A48-A6B978B89E77}" type="slidenum">
              <a:rPr lang="en-US"/>
              <a:pPr>
                <a:defRPr/>
              </a:pPr>
              <a:t>‹#›</a:t>
            </a:fld>
            <a:endParaRPr lang="en-US"/>
          </a:p>
        </p:txBody>
      </p:sp>
    </p:spTree>
    <p:extLst>
      <p:ext uri="{BB962C8B-B14F-4D97-AF65-F5344CB8AC3E}">
        <p14:creationId xmlns:p14="http://schemas.microsoft.com/office/powerpoint/2010/main" val="4006755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2D45B1-FB44-46FB-9DE5-09A96BD0B40A}" type="slidenum">
              <a:rPr lang="en-US" smtClean="0">
                <a:solidFill>
                  <a:prstClr val="black"/>
                </a:solidFill>
              </a: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99FF"/>
        </a:solidFill>
        <a:effectLst/>
      </p:bgPr>
    </p:bg>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6248400" y="5962650"/>
            <a:ext cx="2590800" cy="622300"/>
          </a:xfrm>
          <a:prstGeom prst="rect">
            <a:avLst/>
          </a:prstGeom>
          <a:noFill/>
          <a:ln w="9525">
            <a:noFill/>
            <a:miter lim="800000"/>
            <a:headEnd/>
            <a:tailEnd/>
          </a:ln>
        </p:spPr>
      </p:pic>
      <p:pic>
        <p:nvPicPr>
          <p:cNvPr id="5" name="Picture 11" descr="Unite2lines"/>
          <p:cNvPicPr>
            <a:picLocks noChangeAspect="1" noChangeArrowheads="1"/>
          </p:cNvPicPr>
          <p:nvPr userDrawn="1"/>
        </p:nvPicPr>
        <p:blipFill>
          <a:blip r:embed="rId3" cstate="print"/>
          <a:srcRect/>
          <a:stretch>
            <a:fillRect/>
          </a:stretch>
        </p:blipFill>
        <p:spPr bwMode="auto">
          <a:xfrm>
            <a:off x="979488" y="5900738"/>
            <a:ext cx="1377950" cy="704850"/>
          </a:xfrm>
          <a:prstGeom prst="rect">
            <a:avLst/>
          </a:prstGeom>
          <a:noFill/>
          <a:ln w="9525">
            <a:noFill/>
            <a:miter lim="800000"/>
            <a:headEnd/>
            <a:tailEnd/>
          </a:ln>
        </p:spPr>
      </p:pic>
      <p:sp>
        <p:nvSpPr>
          <p:cNvPr id="4098" name="Rectangle 2"/>
          <p:cNvSpPr>
            <a:spLocks noGrp="1" noChangeArrowheads="1"/>
          </p:cNvSpPr>
          <p:nvPr>
            <p:ph type="ctrTitle"/>
          </p:nvPr>
        </p:nvSpPr>
        <p:spPr>
          <a:xfrm>
            <a:off x="914400" y="4114800"/>
            <a:ext cx="7924800" cy="1295400"/>
          </a:xfrm>
        </p:spPr>
        <p:txBody>
          <a:bodyPr/>
          <a:lstStyle>
            <a:lvl1pPr>
              <a:defRPr sz="6000" b="0">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914400" y="2819400"/>
            <a:ext cx="7924800" cy="1066800"/>
          </a:xfrm>
        </p:spPr>
        <p:txBody>
          <a:bodyPr/>
          <a:lstStyle>
            <a:lvl1pPr marL="0" indent="0">
              <a:defRPr sz="3200" b="1">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810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57D4CF3-B1DB-4B9A-A3C1-11F3E11B2B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59846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76400"/>
            <a:ext cx="8153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D375D-506D-453B-B65F-5DCCD11CF6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5453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9D54BB7-EA2D-40E5-ABFE-FA30F3F7EA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9778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FC30B1-94D3-43CC-A594-212D498871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80486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099B2D4-0665-4FE5-A026-293010717D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04005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49766C5-79EA-445A-9928-5E15AAD597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81753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DC2CCC0-A81A-46CD-8DDB-5401AF69CD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430976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40D6B87-9AB7-4ED7-A95A-E7754AC4C1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47319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14268C-62C7-423A-8BC9-CEA209368C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426270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A72C2A-93CB-403D-8783-6C984A9E0B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716742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A59A910-3C4F-4902-ABAD-275C1727CB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55369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733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733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381000"/>
            <a:ext cx="7772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38200" y="1905000"/>
            <a:ext cx="7620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9" descr="Unite_1line_Eng_Blue"/>
          <p:cNvPicPr>
            <a:picLocks noChangeAspect="1" noChangeArrowheads="1"/>
          </p:cNvPicPr>
          <p:nvPr/>
        </p:nvPicPr>
        <p:blipFill>
          <a:blip r:embed="rId13" cstate="print"/>
          <a:srcRect/>
          <a:stretch>
            <a:fillRect/>
          </a:stretch>
        </p:blipFill>
        <p:spPr bwMode="auto">
          <a:xfrm>
            <a:off x="1422400" y="6326188"/>
            <a:ext cx="5943600" cy="314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4400" b="1">
          <a:solidFill>
            <a:srgbClr val="0099FF"/>
          </a:solidFill>
          <a:latin typeface="+mj-lt"/>
          <a:ea typeface="+mj-ea"/>
          <a:cs typeface="+mj-cs"/>
        </a:defRPr>
      </a:lvl1pPr>
      <a:lvl2pPr algn="l" rtl="0" eaLnBrk="0" fontAlgn="base" hangingPunct="0">
        <a:spcBef>
          <a:spcPct val="0"/>
        </a:spcBef>
        <a:spcAft>
          <a:spcPct val="0"/>
        </a:spcAft>
        <a:defRPr sz="4400" b="1">
          <a:solidFill>
            <a:srgbClr val="0099FF"/>
          </a:solidFill>
          <a:latin typeface="Arial" charset="0"/>
        </a:defRPr>
      </a:lvl2pPr>
      <a:lvl3pPr algn="l" rtl="0" eaLnBrk="0" fontAlgn="base" hangingPunct="0">
        <a:spcBef>
          <a:spcPct val="0"/>
        </a:spcBef>
        <a:spcAft>
          <a:spcPct val="0"/>
        </a:spcAft>
        <a:defRPr sz="4400" b="1">
          <a:solidFill>
            <a:srgbClr val="0099FF"/>
          </a:solidFill>
          <a:latin typeface="Arial" charset="0"/>
        </a:defRPr>
      </a:lvl3pPr>
      <a:lvl4pPr algn="l" rtl="0" eaLnBrk="0" fontAlgn="base" hangingPunct="0">
        <a:spcBef>
          <a:spcPct val="0"/>
        </a:spcBef>
        <a:spcAft>
          <a:spcPct val="0"/>
        </a:spcAft>
        <a:defRPr sz="4400" b="1">
          <a:solidFill>
            <a:srgbClr val="0099FF"/>
          </a:solidFill>
          <a:latin typeface="Arial" charset="0"/>
        </a:defRPr>
      </a:lvl4pPr>
      <a:lvl5pPr algn="l" rtl="0" eaLnBrk="0" fontAlgn="base" hangingPunct="0">
        <a:spcBef>
          <a:spcPct val="0"/>
        </a:spcBef>
        <a:spcAft>
          <a:spcPct val="0"/>
        </a:spcAft>
        <a:defRPr sz="4400" b="1">
          <a:solidFill>
            <a:srgbClr val="0099FF"/>
          </a:solidFill>
          <a:latin typeface="Arial" charset="0"/>
        </a:defRPr>
      </a:lvl5pPr>
      <a:lvl6pPr marL="457200" algn="l" rtl="0" fontAlgn="base">
        <a:spcBef>
          <a:spcPct val="0"/>
        </a:spcBef>
        <a:spcAft>
          <a:spcPct val="0"/>
        </a:spcAft>
        <a:defRPr sz="4400" b="1">
          <a:solidFill>
            <a:srgbClr val="0099FF"/>
          </a:solidFill>
          <a:latin typeface="Arial" charset="0"/>
        </a:defRPr>
      </a:lvl6pPr>
      <a:lvl7pPr marL="914400" algn="l" rtl="0" fontAlgn="base">
        <a:spcBef>
          <a:spcPct val="0"/>
        </a:spcBef>
        <a:spcAft>
          <a:spcPct val="0"/>
        </a:spcAft>
        <a:defRPr sz="4400" b="1">
          <a:solidFill>
            <a:srgbClr val="0099FF"/>
          </a:solidFill>
          <a:latin typeface="Arial" charset="0"/>
        </a:defRPr>
      </a:lvl7pPr>
      <a:lvl8pPr marL="1371600" algn="l" rtl="0" fontAlgn="base">
        <a:spcBef>
          <a:spcPct val="0"/>
        </a:spcBef>
        <a:spcAft>
          <a:spcPct val="0"/>
        </a:spcAft>
        <a:defRPr sz="4400" b="1">
          <a:solidFill>
            <a:srgbClr val="0099FF"/>
          </a:solidFill>
          <a:latin typeface="Arial" charset="0"/>
        </a:defRPr>
      </a:lvl8pPr>
      <a:lvl9pPr marL="1828800" algn="l" rtl="0" fontAlgn="base">
        <a:spcBef>
          <a:spcPct val="0"/>
        </a:spcBef>
        <a:spcAft>
          <a:spcPct val="0"/>
        </a:spcAft>
        <a:defRPr sz="4400" b="1">
          <a:solidFill>
            <a:srgbClr val="0099FF"/>
          </a:solidFill>
          <a:latin typeface="Arial" charset="0"/>
        </a:defRPr>
      </a:lvl9pPr>
    </p:titleStyle>
    <p:bodyStyle>
      <a:lvl1pPr marL="177800" indent="-177800" algn="l" rtl="0" eaLnBrk="0" fontAlgn="base" hangingPunct="0">
        <a:spcBef>
          <a:spcPct val="20000"/>
        </a:spcBef>
        <a:spcAft>
          <a:spcPct val="0"/>
        </a:spcAft>
        <a:defRPr sz="2400">
          <a:solidFill>
            <a:schemeClr val="tx1"/>
          </a:solidFill>
          <a:latin typeface="+mn-lt"/>
          <a:ea typeface="+mn-ea"/>
          <a:cs typeface="+mn-cs"/>
        </a:defRPr>
      </a:lvl1pPr>
      <a:lvl2pPr marL="635000" indent="-342900" algn="l" rtl="0" eaLnBrk="0" fontAlgn="base" hangingPunct="0">
        <a:spcBef>
          <a:spcPct val="20000"/>
        </a:spcBef>
        <a:spcAft>
          <a:spcPct val="0"/>
        </a:spcAft>
        <a:defRPr sz="2000">
          <a:solidFill>
            <a:schemeClr val="tx1"/>
          </a:solidFill>
          <a:latin typeface="+mn-lt"/>
        </a:defRPr>
      </a:lvl2pPr>
      <a:lvl3pPr marL="1143000" indent="-228600" algn="l" rtl="0" eaLnBrk="0" fontAlgn="base" hangingPunct="0">
        <a:spcBef>
          <a:spcPct val="20000"/>
        </a:spcBef>
        <a:spcAft>
          <a:spcPct val="0"/>
        </a:spcAft>
        <a:defRPr sz="20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8" descr="BlueStripe.png"/>
          <p:cNvPicPr>
            <a:picLocks noChangeAspect="1"/>
          </p:cNvPicPr>
          <p:nvPr userDrawn="1"/>
        </p:nvPicPr>
        <p:blipFill>
          <a:blip r:embed="rId14"/>
          <a:srcRect/>
          <a:stretch>
            <a:fillRect/>
          </a:stretch>
        </p:blipFill>
        <p:spPr bwMode="auto">
          <a:xfrm>
            <a:off x="0" y="914400"/>
            <a:ext cx="8662988" cy="1524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676400"/>
            <a:ext cx="8382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28" charset="-128"/>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28" charset="-128"/>
                <a:cs typeface="+mn-cs"/>
              </a:defRPr>
            </a:lvl1pPr>
          </a:lstStyle>
          <a:p>
            <a:pPr>
              <a:defRPr/>
            </a:pPr>
            <a:endParaRPr lang="en-US">
              <a:solidFill>
                <a:srgbClr val="000000"/>
              </a:solidFill>
            </a:endParaRPr>
          </a:p>
        </p:txBody>
      </p:sp>
      <p:sp>
        <p:nvSpPr>
          <p:cNvPr id="1030" name="Rectangle 2"/>
          <p:cNvSpPr>
            <a:spLocks noGrp="1" noChangeArrowheads="1"/>
          </p:cNvSpPr>
          <p:nvPr>
            <p:ph type="title"/>
          </p:nvPr>
        </p:nvSpPr>
        <p:spPr bwMode="auto">
          <a:xfrm>
            <a:off x="457200" y="3048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4B1319E2-2C11-4C4E-8B2F-1BCAE3A4109A}"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1346642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hdr="0" ftr="0" dt="0"/>
  <p:txStyles>
    <p:titleStyle>
      <a:lvl1pPr algn="l" rtl="0" eaLnBrk="0" fontAlgn="base" hangingPunct="0">
        <a:spcBef>
          <a:spcPct val="0"/>
        </a:spcBef>
        <a:spcAft>
          <a:spcPct val="0"/>
        </a:spcAft>
        <a:defRPr sz="2800">
          <a:solidFill>
            <a:srgbClr val="7F7F7F"/>
          </a:solidFill>
          <a:latin typeface="+mj-lt"/>
          <a:ea typeface="+mj-ea"/>
          <a:cs typeface="ＭＳ Ｐゴシック" charset="-128"/>
        </a:defRPr>
      </a:lvl1pPr>
      <a:lvl2pPr algn="l" rtl="0" eaLnBrk="0" fontAlgn="base" hangingPunct="0">
        <a:spcBef>
          <a:spcPct val="0"/>
        </a:spcBef>
        <a:spcAft>
          <a:spcPct val="0"/>
        </a:spcAft>
        <a:defRPr sz="2800">
          <a:solidFill>
            <a:srgbClr val="7F7F7F"/>
          </a:solidFill>
          <a:latin typeface="Arial" charset="0"/>
          <a:ea typeface="ＭＳ Ｐゴシック" pitchFamily="28" charset="-128"/>
          <a:cs typeface="ＭＳ Ｐゴシック" charset="-128"/>
        </a:defRPr>
      </a:lvl2pPr>
      <a:lvl3pPr algn="l" rtl="0" eaLnBrk="0" fontAlgn="base" hangingPunct="0">
        <a:spcBef>
          <a:spcPct val="0"/>
        </a:spcBef>
        <a:spcAft>
          <a:spcPct val="0"/>
        </a:spcAft>
        <a:defRPr sz="2800">
          <a:solidFill>
            <a:srgbClr val="7F7F7F"/>
          </a:solidFill>
          <a:latin typeface="Arial" charset="0"/>
          <a:ea typeface="ＭＳ Ｐゴシック" pitchFamily="28" charset="-128"/>
          <a:cs typeface="ＭＳ Ｐゴシック" charset="-128"/>
        </a:defRPr>
      </a:lvl3pPr>
      <a:lvl4pPr algn="l" rtl="0" eaLnBrk="0" fontAlgn="base" hangingPunct="0">
        <a:spcBef>
          <a:spcPct val="0"/>
        </a:spcBef>
        <a:spcAft>
          <a:spcPct val="0"/>
        </a:spcAft>
        <a:defRPr sz="2800">
          <a:solidFill>
            <a:srgbClr val="7F7F7F"/>
          </a:solidFill>
          <a:latin typeface="Arial" charset="0"/>
          <a:ea typeface="ＭＳ Ｐゴシック" pitchFamily="28" charset="-128"/>
          <a:cs typeface="ＭＳ Ｐゴシック" charset="-128"/>
        </a:defRPr>
      </a:lvl4pPr>
      <a:lvl5pPr algn="l" rtl="0" eaLnBrk="0" fontAlgn="base" hangingPunct="0">
        <a:spcBef>
          <a:spcPct val="0"/>
        </a:spcBef>
        <a:spcAft>
          <a:spcPct val="0"/>
        </a:spcAft>
        <a:defRPr sz="2800">
          <a:solidFill>
            <a:srgbClr val="7F7F7F"/>
          </a:solidFill>
          <a:latin typeface="Arial" charset="0"/>
          <a:ea typeface="ＭＳ Ｐゴシック" pitchFamily="28" charset="-128"/>
          <a:cs typeface="ＭＳ Ｐゴシック" charset="-128"/>
        </a:defRPr>
      </a:lvl5pPr>
      <a:lvl6pPr marL="457200" algn="l" rtl="0" fontAlgn="base">
        <a:spcBef>
          <a:spcPct val="0"/>
        </a:spcBef>
        <a:spcAft>
          <a:spcPct val="0"/>
        </a:spcAft>
        <a:defRPr sz="2800" b="1">
          <a:solidFill>
            <a:schemeClr val="bg1"/>
          </a:solidFill>
          <a:latin typeface="Arial" charset="0"/>
          <a:ea typeface="ＭＳ Ｐゴシック" pitchFamily="28" charset="-128"/>
        </a:defRPr>
      </a:lvl6pPr>
      <a:lvl7pPr marL="914400" algn="l" rtl="0" fontAlgn="base">
        <a:spcBef>
          <a:spcPct val="0"/>
        </a:spcBef>
        <a:spcAft>
          <a:spcPct val="0"/>
        </a:spcAft>
        <a:defRPr sz="2800" b="1">
          <a:solidFill>
            <a:schemeClr val="bg1"/>
          </a:solidFill>
          <a:latin typeface="Arial" charset="0"/>
          <a:ea typeface="ＭＳ Ｐゴシック" pitchFamily="28" charset="-128"/>
        </a:defRPr>
      </a:lvl7pPr>
      <a:lvl8pPr marL="1371600" algn="l" rtl="0" fontAlgn="base">
        <a:spcBef>
          <a:spcPct val="0"/>
        </a:spcBef>
        <a:spcAft>
          <a:spcPct val="0"/>
        </a:spcAft>
        <a:defRPr sz="2800" b="1">
          <a:solidFill>
            <a:schemeClr val="bg1"/>
          </a:solidFill>
          <a:latin typeface="Arial" charset="0"/>
          <a:ea typeface="ＭＳ Ｐゴシック" pitchFamily="28" charset="-128"/>
        </a:defRPr>
      </a:lvl8pPr>
      <a:lvl9pPr marL="1828800" algn="l" rtl="0" fontAlgn="base">
        <a:spcBef>
          <a:spcPct val="0"/>
        </a:spcBef>
        <a:spcAft>
          <a:spcPct val="0"/>
        </a:spcAft>
        <a:defRPr sz="2800" b="1">
          <a:solidFill>
            <a:schemeClr val="bg1"/>
          </a:solidFill>
          <a:latin typeface="Arial" charset="0"/>
          <a:ea typeface="ＭＳ Ｐゴシック" pitchFamily="28"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defRPr sz="2000">
          <a:solidFill>
            <a:schemeClr val="tx1"/>
          </a:solidFill>
          <a:latin typeface="+mn-lt"/>
          <a:ea typeface="+mn-ea"/>
        </a:defRPr>
      </a:lvl2pPr>
      <a:lvl3pPr marL="1143000" indent="-228600" algn="l" rtl="0" eaLnBrk="0" fontAlgn="base" hangingPunct="0">
        <a:spcBef>
          <a:spcPct val="20000"/>
        </a:spcBef>
        <a:spcAft>
          <a:spcPct val="0"/>
        </a:spcAft>
        <a:defRPr sz="1600">
          <a:solidFill>
            <a:schemeClr val="tx1"/>
          </a:solidFill>
          <a:latin typeface="+mn-lt"/>
          <a:ea typeface="+mn-ea"/>
        </a:defRPr>
      </a:lvl3pPr>
      <a:lvl4pPr marL="1600200" indent="-228600" algn="l" rtl="0" eaLnBrk="0" fontAlgn="base" hangingPunct="0">
        <a:spcBef>
          <a:spcPct val="20000"/>
        </a:spcBef>
        <a:spcAft>
          <a:spcPct val="0"/>
        </a:spcAft>
        <a:defRPr sz="1600">
          <a:solidFill>
            <a:schemeClr val="tx1"/>
          </a:solidFill>
          <a:latin typeface="+mn-lt"/>
          <a:ea typeface="+mn-ea"/>
        </a:defRPr>
      </a:lvl4pPr>
      <a:lvl5pPr marL="2057400" indent="-228600" algn="l" rtl="0" eaLnBrk="0" fontAlgn="base" hangingPunct="0">
        <a:spcBef>
          <a:spcPct val="20000"/>
        </a:spcBef>
        <a:spcAft>
          <a:spcPct val="0"/>
        </a:spcAft>
        <a:defRPr sz="1600">
          <a:solidFill>
            <a:schemeClr val="tx1"/>
          </a:solidFill>
          <a:latin typeface="+mn-lt"/>
          <a:ea typeface="+mn-ea"/>
        </a:defRPr>
      </a:lvl5pPr>
      <a:lvl6pPr marL="2514600" indent="-228600" algn="l" rtl="0" fontAlgn="base">
        <a:spcBef>
          <a:spcPct val="20000"/>
        </a:spcBef>
        <a:spcAft>
          <a:spcPct val="0"/>
        </a:spcAft>
        <a:defRPr sz="1600">
          <a:solidFill>
            <a:schemeClr val="tx1"/>
          </a:solidFill>
          <a:latin typeface="+mn-lt"/>
          <a:ea typeface="+mn-ea"/>
        </a:defRPr>
      </a:lvl6pPr>
      <a:lvl7pPr marL="2971800" indent="-228600" algn="l" rtl="0" fontAlgn="base">
        <a:spcBef>
          <a:spcPct val="20000"/>
        </a:spcBef>
        <a:spcAft>
          <a:spcPct val="0"/>
        </a:spcAft>
        <a:defRPr sz="1600">
          <a:solidFill>
            <a:schemeClr val="tx1"/>
          </a:solidFill>
          <a:latin typeface="+mn-lt"/>
          <a:ea typeface="+mn-ea"/>
        </a:defRPr>
      </a:lvl7pPr>
      <a:lvl8pPr marL="3429000" indent="-228600" algn="l" rtl="0" fontAlgn="base">
        <a:spcBef>
          <a:spcPct val="20000"/>
        </a:spcBef>
        <a:spcAft>
          <a:spcPct val="0"/>
        </a:spcAft>
        <a:defRPr sz="1600">
          <a:solidFill>
            <a:schemeClr val="tx1"/>
          </a:solidFill>
          <a:latin typeface="+mn-lt"/>
          <a:ea typeface="+mn-ea"/>
        </a:defRPr>
      </a:lvl8pPr>
      <a:lvl9pPr marL="3886200" indent="-228600" algn="l" rtl="0" fontAlgn="base">
        <a:spcBef>
          <a:spcPct val="20000"/>
        </a:spcBef>
        <a:spcAft>
          <a:spcPct val="0"/>
        </a:spcAft>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819400"/>
            <a:ext cx="7924800" cy="1295400"/>
          </a:xfrm>
        </p:spPr>
        <p:txBody>
          <a:bodyPr/>
          <a:lstStyle/>
          <a:p>
            <a:pPr eaLnBrk="1" hangingPunct="1"/>
            <a:r>
              <a:rPr lang="en-GB" sz="2800" b="1" dirty="0" smtClean="0"/>
              <a:t>Realising the Rights of Indigenous Children</a:t>
            </a:r>
            <a:endParaRPr lang="en-US" sz="2800" b="1" dirty="0" smtClean="0"/>
          </a:p>
        </p:txBody>
      </p:sp>
      <p:sp>
        <p:nvSpPr>
          <p:cNvPr id="3075" name="Rectangle 3"/>
          <p:cNvSpPr>
            <a:spLocks noGrp="1" noChangeArrowheads="1"/>
          </p:cNvSpPr>
          <p:nvPr>
            <p:ph type="subTitle" idx="1"/>
          </p:nvPr>
        </p:nvSpPr>
        <p:spPr>
          <a:xfrm>
            <a:off x="914400" y="4191000"/>
            <a:ext cx="7924800" cy="1066800"/>
          </a:xfrm>
        </p:spPr>
        <p:txBody>
          <a:bodyPr/>
          <a:lstStyle/>
          <a:p>
            <a:pPr eaLnBrk="1" hangingPunct="1"/>
            <a:r>
              <a:rPr lang="en-US"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33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265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MTSP Supports Indigenous Child Rights</a:t>
            </a:r>
            <a:endParaRPr lang="en-US" dirty="0"/>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endParaRPr lang="en-US" dirty="0">
              <a:solidFill>
                <a:srgbClr val="000000"/>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4132731016"/>
              </p:ext>
            </p:extLst>
          </p:nvPr>
        </p:nvGraphicFramePr>
        <p:xfrm>
          <a:off x="101600" y="1230488"/>
          <a:ext cx="9042400" cy="5627512"/>
        </p:xfrm>
        <a:graphic>
          <a:graphicData uri="http://schemas.openxmlformats.org/drawingml/2006/table">
            <a:tbl>
              <a:tblPr firstRow="1" bandRow="1"/>
              <a:tblGrid>
                <a:gridCol w="4521200"/>
                <a:gridCol w="4521200"/>
              </a:tblGrid>
              <a:tr h="46803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dirty="0" smtClean="0"/>
                        <a:t>MTSP Focus Area’s 2006-13:</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dirty="0" smtClean="0"/>
                        <a:t>Interventions:</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r>
              <a:tr h="7501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100" dirty="0" smtClean="0"/>
                        <a:t>FA 1: Young child survival and development.</a:t>
                      </a:r>
                      <a:endParaRPr lang="en-US" sz="11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100" dirty="0" smtClean="0"/>
                        <a:t>Development of primary</a:t>
                      </a:r>
                      <a:r>
                        <a:rPr lang="en-GB" sz="1100" baseline="0" dirty="0" smtClean="0"/>
                        <a:t> health care services in indigenous areas and ensure that these services are made accessible, affordable and culturally acceptable.</a:t>
                      </a:r>
                      <a:endParaRPr lang="en-US" sz="11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7501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100" dirty="0" smtClean="0"/>
                        <a:t>FA 2: Basic education and gender equality.</a:t>
                      </a:r>
                      <a:endParaRPr lang="en-US"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100" dirty="0" smtClean="0"/>
                        <a:t>Promotion of intercultural / bilingual education that is gender sensitive to promote access for girls and promotes opportunities for participation.</a:t>
                      </a:r>
                      <a:endParaRPr lang="en-US"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96170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100" dirty="0" smtClean="0"/>
                        <a:t>FA 3: HIV / AIDS and children.</a:t>
                      </a:r>
                      <a:endParaRPr lang="en-US"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100" dirty="0" smtClean="0"/>
                        <a:t>Support for the training</a:t>
                      </a:r>
                      <a:r>
                        <a:rPr lang="en-GB" sz="1100" baseline="0" dirty="0" smtClean="0"/>
                        <a:t> of health care staff and civil society organisations. Health education content will take account for indigenous beliefs, practices and sensitivities about illness, sex and reproduction. </a:t>
                      </a:r>
                      <a:endParaRPr lang="en-US"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20195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100" dirty="0" smtClean="0"/>
                        <a:t>FA 4: Child protection from violence,</a:t>
                      </a:r>
                      <a:r>
                        <a:rPr lang="en-GB" sz="1100" baseline="0" dirty="0" smtClean="0"/>
                        <a:t> exploitation and abuse.</a:t>
                      </a:r>
                      <a:endParaRPr lang="en-US"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100" dirty="0" smtClean="0"/>
                        <a:t>Promote birth registration and respond to violence, abuse and exploitation of children by strengthening family, kinship and community networks e.g. addressing alcoholism within communities. Education and community awareness is most effective at addressing child labour and juvenile justice measures should promote dignity and worth. Trafficking and</a:t>
                      </a:r>
                      <a:r>
                        <a:rPr lang="en-GB" sz="1100" baseline="0" dirty="0" smtClean="0"/>
                        <a:t> sexual exploitation – awareness campaigns, social mobilisation and by tackling poverty and marginalisation. </a:t>
                      </a:r>
                      <a:endParaRPr lang="en-US"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67792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100" dirty="0" smtClean="0"/>
                        <a:t>FA 5: Policy advocacy and partnerships for children’s rights.</a:t>
                      </a:r>
                      <a:endParaRPr lang="en-US"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100" dirty="0" smtClean="0"/>
                        <a:t>Support governments</a:t>
                      </a:r>
                      <a:r>
                        <a:rPr lang="en-GB" sz="1100" baseline="0" dirty="0" smtClean="0"/>
                        <a:t> in monitoring the status of indigenous rights. Evidence based programme needs to be supported by more valid and accurate information. </a:t>
                      </a:r>
                      <a:endParaRPr lang="en-US"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bl>
          </a:graphicData>
        </a:graphic>
      </p:graphicFrame>
    </p:spTree>
    <p:extLst>
      <p:ext uri="{BB962C8B-B14F-4D97-AF65-F5344CB8AC3E}">
        <p14:creationId xmlns:p14="http://schemas.microsoft.com/office/powerpoint/2010/main" val="300304643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Innocenti</a:t>
            </a:r>
            <a:r>
              <a:rPr lang="en-US" dirty="0" smtClean="0"/>
              <a:t> and Forum Report</a:t>
            </a:r>
            <a:endParaRPr lang="en-US" dirty="0"/>
          </a:p>
        </p:txBody>
      </p:sp>
      <p:sp>
        <p:nvSpPr>
          <p:cNvPr id="3" name="Content Placeholder 2"/>
          <p:cNvSpPr>
            <a:spLocks noGrp="1"/>
          </p:cNvSpPr>
          <p:nvPr>
            <p:ph idx="1"/>
          </p:nvPr>
        </p:nvSpPr>
        <p:spPr/>
        <p:txBody>
          <a:bodyPr/>
          <a:lstStyle/>
          <a:p>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1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0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1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124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160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r>
              <a:rPr lang="en-ZA" sz="6000" dirty="0" smtClean="0"/>
              <a:t>Thank You.</a:t>
            </a:r>
            <a:endParaRPr lang="en-GB" sz="6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97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168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1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5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2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387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230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27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52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3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382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14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UNICEF Brand Draft">
  <a:themeElements>
    <a:clrScheme name="New UNICEF Brand 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UNICEF Brand Dra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New UNICEF Brand 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UNICEF Brand Draf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UNICEF Brand Draf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UNICEF Brand Draf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UNICEF Brand Draf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UNICEF Brand Draf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UNICEF Brand Draf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UNICEF Brand Draf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UNICEF Brand Draf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UNICEF Brand Draf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UNICEF Brand Draf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UNICEF Brand Draf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2250</TotalTime>
  <Words>243</Words>
  <Application>Microsoft Office PowerPoint</Application>
  <PresentationFormat>On-screen Show (4:3)</PresentationFormat>
  <Paragraphs>18</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New UNICEF Brand Draft</vt:lpstr>
      <vt:lpstr>Blank Presentation</vt:lpstr>
      <vt:lpstr>Realising the Rights of Indigenous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MTSP Supports Indigenous Child Rights</vt:lpstr>
      <vt:lpstr>Innocenti and Forum Report</vt:lpstr>
      <vt:lpstr>PowerPoint Presentation</vt:lpstr>
      <vt:lpstr>PowerPoint Presentation</vt:lpstr>
      <vt:lpstr>PowerPoint Presentation</vt:lpstr>
    </vt:vector>
  </TitlesOfParts>
  <Company>Unicef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AND TYPE TITLE HERE</dc:title>
  <dc:creator>ITD</dc:creator>
  <cp:lastModifiedBy>UNICEF</cp:lastModifiedBy>
  <cp:revision>92</cp:revision>
  <cp:lastPrinted>2011-11-22T15:10:16Z</cp:lastPrinted>
  <dcterms:created xsi:type="dcterms:W3CDTF">2003-02-20T11:54:29Z</dcterms:created>
  <dcterms:modified xsi:type="dcterms:W3CDTF">2011-11-22T15:46:35Z</dcterms:modified>
</cp:coreProperties>
</file>